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5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21.jpeg" ContentType="image/jpeg"/>
  <Override PartName="/ppt/media/image16.png" ContentType="image/png"/>
  <Override PartName="/ppt/media/image40.png" ContentType="image/png"/>
  <Override PartName="/ppt/media/image15.jpeg" ContentType="image/jpeg"/>
  <Override PartName="/ppt/media/image33.jpeg" ContentType="image/jpe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28.jpeg" ContentType="image/jpeg"/>
  <Override PartName="/ppt/media/image4.png" ContentType="image/png"/>
  <Override PartName="/ppt/media/image39.png" ContentType="image/png"/>
  <Override PartName="/ppt/media/image19.jpeg" ContentType="image/jpeg"/>
  <Override PartName="/ppt/media/image38.png" ContentType="image/png"/>
  <Override PartName="/ppt/media/image52.png" ContentType="image/png"/>
  <Override PartName="/ppt/media/image2.png" ContentType="image/png"/>
  <Override PartName="/ppt/media/image53.png" ContentType="image/png"/>
  <Override PartName="/ppt/media/image17.jpeg" ContentType="image/jpeg"/>
  <Override PartName="/ppt/media/image3.png" ContentType="image/png"/>
  <Override PartName="/ppt/media/image30.jpeg" ContentType="image/jpeg"/>
  <Override PartName="/ppt/media/image18.gif" ContentType="image/gif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jpeg" ContentType="image/jpeg"/>
  <Override PartName="/ppt/media/image6.png" ContentType="image/png"/>
  <Override PartName="/ppt/media/image44.jpeg" ContentType="image/jpe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23.jpeg" ContentType="image/jpeg"/>
  <Override PartName="/ppt/media/image14.png" ContentType="image/png"/>
  <Override PartName="/ppt/media/image24.jpeg" ContentType="image/jpeg"/>
  <Override PartName="/ppt/media/image25.jpeg" ContentType="image/jpeg"/>
  <Override PartName="/ppt/media/image35.png" ContentType="image/png"/>
  <Override PartName="/ppt/media/image45.png" ContentType="image/png"/>
  <Override PartName="/ppt/media/image27.png" ContentType="image/png"/>
  <Override PartName="/ppt/media/image29.png" ContentType="image/png"/>
  <Override PartName="/ppt/media/image31.jpeg" ContentType="image/jpeg"/>
  <Override PartName="/ppt/media/image32.png" ContentType="image/png"/>
  <Override PartName="/ppt/media/image26.jpeg" ContentType="image/jpeg"/>
  <Override PartName="/ppt/media/image34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14" descr=""/>
          <p:cNvPicPr/>
          <p:nvPr/>
        </p:nvPicPr>
        <p:blipFill>
          <a:blip r:embed="rId2"/>
          <a:stretch/>
        </p:blipFill>
        <p:spPr>
          <a:xfrm>
            <a:off x="0" y="1776600"/>
            <a:ext cx="9155880" cy="26042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675080"/>
            <a:ext cx="9235080" cy="11232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3279600"/>
            <a:ext cx="9155880" cy="911880"/>
          </a:xfrm>
          <a:prstGeom prst="rect">
            <a:avLst/>
          </a:prstGeom>
          <a:solidFill>
            <a:srgbClr val="ffffff">
              <a:alpha val="77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70880" y="3400560"/>
            <a:ext cx="8103240" cy="6505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 para editar Título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4" name="Imagen 8" descr=""/>
          <p:cNvPicPr/>
          <p:nvPr/>
        </p:nvPicPr>
        <p:blipFill>
          <a:blip r:embed="rId3"/>
          <a:stretch/>
        </p:blipFill>
        <p:spPr>
          <a:xfrm>
            <a:off x="6032880" y="371520"/>
            <a:ext cx="2626200" cy="100656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71600" y="5006160"/>
            <a:ext cx="8102160" cy="14378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LevelClic para editar la descripción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8148960" y="268200"/>
            <a:ext cx="802080" cy="45756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2"/>
          <p:cNvSpPr>
            <a:spLocks noGrp="1"/>
          </p:cNvSpPr>
          <p:nvPr>
            <p:ph type="dt"/>
          </p:nvPr>
        </p:nvSpPr>
        <p:spPr>
          <a:xfrm>
            <a:off x="7198560" y="6356520"/>
            <a:ext cx="1752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s-ES" sz="1100" spc="-1" strike="noStrike">
                <a:solidFill>
                  <a:srgbClr val="838383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16/11/17</a:t>
            </a:r>
            <a:endParaRPr b="0" lang="es-E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/>
          </p:nvPr>
        </p:nvSpPr>
        <p:spPr>
          <a:xfrm>
            <a:off x="174960" y="6356520"/>
            <a:ext cx="6006600" cy="364680"/>
          </a:xfrm>
          <a:prstGeom prst="rect">
            <a:avLst/>
          </a:prstGeom>
        </p:spPr>
        <p:txBody>
          <a:bodyPr anchor="ctr"/>
          <a:p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/>
          </p:nvPr>
        </p:nvSpPr>
        <p:spPr>
          <a:xfrm>
            <a:off x="8256600" y="361080"/>
            <a:ext cx="5061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2C8BAE0-E1B6-42D5-B9CA-5AEF67EFD1EA}" type="slidenum"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&lt;number&gt;</a:t>
            </a:fld>
            <a:endParaRPr b="0" lang="es-E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4" name="Imagen 7" descr=""/>
          <p:cNvPicPr/>
          <p:nvPr/>
        </p:nvPicPr>
        <p:blipFill>
          <a:blip r:embed="rId2"/>
          <a:srcRect l="0" t="0" r="0" b="19511"/>
          <a:stretch/>
        </p:blipFill>
        <p:spPr>
          <a:xfrm>
            <a:off x="331560" y="4241880"/>
            <a:ext cx="8480520" cy="2615760"/>
          </a:xfrm>
          <a:prstGeom prst="rect">
            <a:avLst/>
          </a:prstGeom>
          <a:ln>
            <a:noFill/>
          </a:ln>
        </p:spPr>
      </p:pic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n 5" descr=""/>
          <p:cNvPicPr/>
          <p:nvPr/>
        </p:nvPicPr>
        <p:blipFill>
          <a:blip r:embed="rId2"/>
          <a:stretch/>
        </p:blipFill>
        <p:spPr>
          <a:xfrm>
            <a:off x="3069360" y="5200200"/>
            <a:ext cx="2930400" cy="1123560"/>
          </a:xfrm>
          <a:prstGeom prst="rect">
            <a:avLst/>
          </a:prstGeom>
          <a:ln>
            <a:noFill/>
          </a:ln>
        </p:spPr>
      </p:pic>
      <p:pic>
        <p:nvPicPr>
          <p:cNvPr id="82" name="Imagen 6" descr=""/>
          <p:cNvPicPr/>
          <p:nvPr/>
        </p:nvPicPr>
        <p:blipFill>
          <a:blip r:embed="rId3"/>
          <a:stretch/>
        </p:blipFill>
        <p:spPr>
          <a:xfrm>
            <a:off x="7714080" y="429480"/>
            <a:ext cx="828000" cy="3218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  <a:endParaRPr b="0" lang="en-US" sz="18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30303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gif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jpe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70880" y="3400560"/>
            <a:ext cx="8103240" cy="650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470880" y="4512600"/>
            <a:ext cx="8103240" cy="492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Entorno JdeRobot-Academy para la docencia práctica de robótica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74320" y="5577840"/>
            <a:ext cx="1005840" cy="10058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7863840" y="4937400"/>
            <a:ext cx="1153440" cy="18291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1829160" y="5760720"/>
            <a:ext cx="1371240" cy="8226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3474720" y="5601240"/>
            <a:ext cx="1867680" cy="10738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5"/>
          <a:stretch/>
        </p:blipFill>
        <p:spPr>
          <a:xfrm>
            <a:off x="5981040" y="5578560"/>
            <a:ext cx="968400" cy="11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48640" y="365760"/>
            <a:ext cx="265176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libre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4849920" y="960480"/>
            <a:ext cx="3840480" cy="452592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1280160" y="998280"/>
            <a:ext cx="4301280" cy="421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57200" y="366120"/>
            <a:ext cx="402336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Simulación: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prácticas heterogéneas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274320" y="1198080"/>
            <a:ext cx="5156640" cy="31413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280400" y="3108960"/>
            <a:ext cx="4406400" cy="247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65760" y="352440"/>
            <a:ext cx="338328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Lenguaje Python: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Foco en el robot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828800" y="1371600"/>
            <a:ext cx="3108960" cy="310896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5294160" y="2206440"/>
            <a:ext cx="3575520" cy="282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2199600" y="1760400"/>
            <a:ext cx="6761520" cy="3543120"/>
          </a:xfrm>
          <a:prstGeom prst="rect">
            <a:avLst/>
          </a:prstGeom>
          <a:ln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274320" y="352440"/>
            <a:ext cx="566928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Gamificación: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Prácticas como un juego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274320" y="182880"/>
            <a:ext cx="4389120" cy="110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Práctica: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Drones y persecución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91440" y="1371600"/>
            <a:ext cx="8934840" cy="54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366120"/>
            <a:ext cx="457200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Práctica: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 Visual. Sigue líneas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82880" y="1188720"/>
            <a:ext cx="892620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274680"/>
            <a:ext cx="475488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Práctica: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Fórmula-1. Navegación local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834640" y="1097280"/>
            <a:ext cx="4914720" cy="502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269280" y="261360"/>
            <a:ext cx="466344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Práctica: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TeleTaxi. Navegación global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74680" y="1371600"/>
            <a:ext cx="3048120" cy="182880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3931920" y="1097280"/>
            <a:ext cx="4453200" cy="434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365760" y="274680"/>
            <a:ext cx="347472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Práctica: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Reconstrucción 3D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91440" y="1097280"/>
            <a:ext cx="4606200" cy="35053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4697640" y="1737360"/>
            <a:ext cx="4148280" cy="135612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4697640" y="3093480"/>
            <a:ext cx="4172040" cy="250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274320" y="274680"/>
            <a:ext cx="210312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Resultados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0" y="822960"/>
            <a:ext cx="9010080" cy="384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06600" y="519480"/>
            <a:ext cx="4480560" cy="106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Grupo de Robótica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457560" y="91800"/>
            <a:ext cx="3200400" cy="13978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6103800" y="1828800"/>
            <a:ext cx="2583000" cy="11887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365760" y="2052000"/>
            <a:ext cx="1737360" cy="16056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6766560" y="3566160"/>
            <a:ext cx="1472400" cy="1472400"/>
          </a:xfrm>
          <a:prstGeom prst="rect">
            <a:avLst/>
          </a:prstGeom>
          <a:ln>
            <a:noFill/>
          </a:ln>
        </p:spPr>
      </p:pic>
      <p:sp>
        <p:nvSpPr>
          <p:cNvPr id="131" name="TextShape 2"/>
          <p:cNvSpPr txBox="1"/>
          <p:nvPr/>
        </p:nvSpPr>
        <p:spPr>
          <a:xfrm>
            <a:off x="2651760" y="475488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Juan González Gómez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2684160" y="5029200"/>
            <a:ext cx="21945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s-E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@Obijuan_cube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5"/>
          <a:stretch/>
        </p:blipFill>
        <p:spPr>
          <a:xfrm>
            <a:off x="2377440" y="1629000"/>
            <a:ext cx="2651760" cy="294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57200" y="535680"/>
            <a:ext cx="164592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548640" y="2103120"/>
            <a:ext cx="3200400" cy="15458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4297680" y="1554480"/>
            <a:ext cx="4216320" cy="281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630600" y="548640"/>
            <a:ext cx="3410280" cy="19202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384840" y="1773000"/>
            <a:ext cx="2358360" cy="2433240"/>
          </a:xfrm>
          <a:prstGeom prst="rect">
            <a:avLst/>
          </a:prstGeom>
          <a:ln>
            <a:noFill/>
          </a:ln>
        </p:spPr>
      </p:pic>
      <p:sp>
        <p:nvSpPr>
          <p:cNvPr id="136" name="TextShape 1"/>
          <p:cNvSpPr txBox="1"/>
          <p:nvPr/>
        </p:nvSpPr>
        <p:spPr>
          <a:xfrm>
            <a:off x="457200" y="457200"/>
            <a:ext cx="310896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Robots en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Ciencia-ficción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5120640" y="3339000"/>
            <a:ext cx="3382920" cy="214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65760" y="450360"/>
            <a:ext cx="256032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Robótica en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vida real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194560" y="2683800"/>
            <a:ext cx="3222000" cy="307692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274320" y="1280160"/>
            <a:ext cx="2377440" cy="23774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5212080" y="1280160"/>
            <a:ext cx="3238200" cy="283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48640" y="444240"/>
            <a:ext cx="356616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Robots móviles: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campo prometedor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10240" y="1645920"/>
            <a:ext cx="3355920" cy="192960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4663440" y="914400"/>
            <a:ext cx="2752200" cy="23302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3017520" y="3840480"/>
            <a:ext cx="2103120" cy="210312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6400800" y="3840480"/>
            <a:ext cx="2468880" cy="16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814400" y="1885320"/>
            <a:ext cx="5317920" cy="2320920"/>
          </a:xfrm>
          <a:prstGeom prst="rect">
            <a:avLst/>
          </a:prstGeom>
          <a:ln>
            <a:noFill/>
          </a:ln>
        </p:spPr>
      </p:pic>
      <p:sp>
        <p:nvSpPr>
          <p:cNvPr id="148" name="TextShape 1"/>
          <p:cNvSpPr txBox="1"/>
          <p:nvPr/>
        </p:nvSpPr>
        <p:spPr>
          <a:xfrm>
            <a:off x="640080" y="457200"/>
            <a:ext cx="46634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Énfasis en los algoritmos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132320" y="2747520"/>
            <a:ext cx="1554480" cy="54864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3474720" y="1401840"/>
            <a:ext cx="1828800" cy="522720"/>
          </a:xfrm>
          <a:prstGeom prst="rect">
            <a:avLst/>
          </a:pr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"/>
          <p:cNvSpPr/>
          <p:nvPr/>
        </p:nvSpPr>
        <p:spPr>
          <a:xfrm>
            <a:off x="457200" y="2747520"/>
            <a:ext cx="1554480" cy="45720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TextShape 5"/>
          <p:cNvSpPr txBox="1"/>
          <p:nvPr/>
        </p:nvSpPr>
        <p:spPr>
          <a:xfrm>
            <a:off x="640080" y="2805120"/>
            <a:ext cx="128016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6"/>
          <p:cNvSpPr txBox="1"/>
          <p:nvPr/>
        </p:nvSpPr>
        <p:spPr>
          <a:xfrm>
            <a:off x="3657600" y="1463040"/>
            <a:ext cx="164592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7"/>
          <p:cNvSpPr txBox="1"/>
          <p:nvPr/>
        </p:nvSpPr>
        <p:spPr>
          <a:xfrm>
            <a:off x="7223760" y="2838960"/>
            <a:ext cx="164592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Actuadores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65760" y="352440"/>
            <a:ext cx="502920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Principios de diseño: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Dosificación de la complejidad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2443680" y="1462680"/>
            <a:ext cx="6151680" cy="393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82880" y="91440"/>
            <a:ext cx="4663440" cy="119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Solución: Aplicación académica para cada práctica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2926080" y="1096920"/>
            <a:ext cx="5213520" cy="420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365760" y="366120"/>
            <a:ext cx="5669280" cy="92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Niveles crecientes de complejidad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i="1" lang="es-ES" sz="2600" spc="-1" strike="noStrike">
                <a:solidFill>
                  <a:srgbClr val="1111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(grado, máster, doctorado)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433440" y="1371600"/>
            <a:ext cx="4230000" cy="32004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4765680" y="1293840"/>
            <a:ext cx="4195440" cy="4145400"/>
          </a:xfrm>
          <a:prstGeom prst="rect">
            <a:avLst/>
          </a:prstGeom>
          <a:ln>
            <a:noFill/>
          </a:ln>
        </p:spPr>
      </p:pic>
      <p:sp>
        <p:nvSpPr>
          <p:cNvPr id="163" name="Line 2"/>
          <p:cNvSpPr/>
          <p:nvPr/>
        </p:nvSpPr>
        <p:spPr>
          <a:xfrm>
            <a:off x="4286880" y="3200400"/>
            <a:ext cx="1290960" cy="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2017-11-16T06:41:14Z</dcterms:created>
  <dc:creator/>
  <dc:description/>
  <dc:language>en-US</dc:language>
  <cp:lastModifiedBy/>
  <dcterms:modified xsi:type="dcterms:W3CDTF">2017-11-16T18:42:27Z</dcterms:modified>
  <cp:revision>10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15.0034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